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9C7"/>
    <a:srgbClr val="FA2E5A"/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3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6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1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9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4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2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01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1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067022-3F68-4AFB-A6A6-65D478869565}" type="datetimeFigureOut">
              <a:rPr lang="ru-RU" smtClean="0"/>
              <a:t>ср 17.01.18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8CA52E-F9CF-4CCD-86A4-D9EA1573F8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726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01098"/>
            <a:ext cx="8512048" cy="230074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творческий проект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« </a:t>
            </a:r>
            <a:r>
              <a:rPr lang="ru-RU" sz="3600" b="1" dirty="0" smtClean="0">
                <a:solidFill>
                  <a:srgbClr val="0070C0"/>
                </a:solidFill>
              </a:rPr>
              <a:t>волшебные бусины и бисер</a:t>
            </a:r>
            <a:r>
              <a:rPr lang="ru-RU" sz="3600" dirty="0" smtClean="0">
                <a:solidFill>
                  <a:srgbClr val="0070C0"/>
                </a:solidFill>
              </a:rPr>
              <a:t>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3377381"/>
            <a:ext cx="9070848" cy="17618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Составил: Пак Д.Д.,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Колодина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С.И..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www.beesona.ru/upload/413/073f0314fa816ae4ec325b4df60d82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5" y="4026310"/>
            <a:ext cx="5690870" cy="1312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8709"/>
            <a:ext cx="10058400" cy="10323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b="1" i="1" dirty="0" smtClean="0">
                <a:solidFill>
                  <a:srgbClr val="7030A0"/>
                </a:solidFill>
              </a:rPr>
              <a:t>Творческий процесс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3" y="2106515"/>
            <a:ext cx="3557281" cy="2852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8" y="1401096"/>
            <a:ext cx="3173884" cy="31626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35" y="2327741"/>
            <a:ext cx="3746867" cy="2979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https://www.beesona.ru/upload/413/073f0314fa816ae4ec325b4df60d82a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5" y="5046028"/>
            <a:ext cx="5690870" cy="986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24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A2E5A"/>
                </a:solidFill>
              </a:rPr>
              <a:t>КОЛЛЕКТИВНАЯ РАБОТА ДЕТЕЙ « ПАУТИНКА»</a:t>
            </a:r>
            <a:endParaRPr lang="ru-RU" sz="2800" b="1" i="1" dirty="0">
              <a:solidFill>
                <a:srgbClr val="FA2E5A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3" y="1210407"/>
            <a:ext cx="5751871" cy="3932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https://www.beesona.ru/upload/413/073f0314fa816ae4ec325b4df60d82a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48" y="5142644"/>
            <a:ext cx="5690870" cy="1030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2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12955"/>
            <a:ext cx="10058400" cy="952417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b="1" i="1" dirty="0" smtClean="0">
                <a:solidFill>
                  <a:srgbClr val="00B050"/>
                </a:solidFill>
              </a:rPr>
              <a:t>Мастер – класс» для педагогов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46" y="1365372"/>
            <a:ext cx="8888638" cy="35838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https://www.beesona.ru/upload/413/073f0314fa816ae4ec325b4df60d82a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5" y="5397910"/>
            <a:ext cx="5690870" cy="83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9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98206"/>
            <a:ext cx="10058400" cy="106188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2D050"/>
                </a:solidFill>
              </a:rPr>
              <a:t>       КОЛЛЕКТИВНАЯ РАБОТА ПЕДАГОГОВ</a:t>
            </a:r>
            <a:endParaRPr lang="ru-RU" sz="3200" b="1" i="1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4" y="1283110"/>
            <a:ext cx="8863781" cy="3937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www.beesona.ru/upload/413/073f0314fa816ae4ec325b4df60d82a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00" y="5220929"/>
            <a:ext cx="5690870" cy="1099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3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316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4979C7"/>
                </a:solidFill>
              </a:rPr>
              <a:t>    </a:t>
            </a:r>
            <a:r>
              <a:rPr lang="ru-RU" b="1" i="1" dirty="0">
                <a:solidFill>
                  <a:srgbClr val="4979C7"/>
                </a:solidFill>
              </a:rPr>
              <a:t/>
            </a:r>
            <a:br>
              <a:rPr lang="ru-RU" b="1" i="1" dirty="0">
                <a:solidFill>
                  <a:srgbClr val="4979C7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                                                                                      СПАСИБО ЗА ВНИМАНИЕ!!!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7" name="Объект 3" descr="https://www.beesona.ru/upload/413/073f0314fa816ae4ec325b4df60d82af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834323"/>
            <a:ext cx="5695950" cy="117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https://www.beesona.ru/upload/413/073f0314fa816ae4ec325b4df60d82af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511588"/>
            <a:ext cx="5695950" cy="98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1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800" y="807694"/>
            <a:ext cx="10058400" cy="169953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« </a:t>
            </a:r>
            <a:r>
              <a:rPr lang="ru-RU" sz="2400" b="1" i="1" dirty="0" smtClean="0">
                <a:solidFill>
                  <a:srgbClr val="002060"/>
                </a:solidFill>
              </a:rPr>
              <a:t>Человек не может по-настоящему усовершенствоваться, если не помогает</a:t>
            </a:r>
            <a:r>
              <a:rPr lang="ru-RU" sz="2400" b="1" i="1" dirty="0">
                <a:solidFill>
                  <a:srgbClr val="002060"/>
                </a:solidFill>
              </a:rPr>
              <a:t> усовершенствоваться</a:t>
            </a:r>
            <a:r>
              <a:rPr lang="ru-RU" sz="2400" b="1" i="1" dirty="0" smtClean="0">
                <a:solidFill>
                  <a:srgbClr val="002060"/>
                </a:solidFill>
              </a:rPr>
              <a:t> другим. Творите сами. Как нет детей без воображения, так нет и педагога без творческих порывов </a:t>
            </a:r>
            <a:r>
              <a:rPr lang="ru-RU" sz="1800" b="1" i="1" dirty="0" smtClean="0">
                <a:solidFill>
                  <a:srgbClr val="002060"/>
                </a:solidFill>
              </a:rPr>
              <a:t>».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Чарльз Диккенс</a:t>
            </a: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48" y="2712590"/>
            <a:ext cx="4675239" cy="2184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www.beesona.ru/upload/413/073f0314fa816ae4ec325b4df60d82a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5" y="5353664"/>
            <a:ext cx="5690870" cy="811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2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Проект «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Волшебные бусины и бисер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37072"/>
            <a:ext cx="10058400" cy="3480618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Актуальность темы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Каждый </a:t>
            </a:r>
            <a:r>
              <a:rPr lang="ru-RU" sz="2000" dirty="0">
                <a:solidFill>
                  <a:srgbClr val="002060"/>
                </a:solidFill>
              </a:rPr>
              <a:t>ребенок рождается художником. Нужно только помочь ему разбудить в себе </a:t>
            </a:r>
            <a:r>
              <a:rPr lang="ru-RU" sz="2000" b="1" dirty="0">
                <a:solidFill>
                  <a:srgbClr val="002060"/>
                </a:solidFill>
              </a:rPr>
              <a:t>творческие способности</a:t>
            </a:r>
            <a:r>
              <a:rPr lang="ru-RU" sz="2000" dirty="0">
                <a:solidFill>
                  <a:srgbClr val="002060"/>
                </a:solidFill>
              </a:rPr>
              <a:t>, открыть его сердце добру и красоте, помочь осознать свое место и назначение в этом прекрасном мире</a:t>
            </a:r>
            <a:r>
              <a:rPr lang="ru-RU" sz="2000" dirty="0" smtClean="0">
                <a:solidFill>
                  <a:srgbClr val="002060"/>
                </a:solidFill>
              </a:rPr>
              <a:t>. Особенно </a:t>
            </a:r>
            <a:r>
              <a:rPr lang="ru-RU" sz="2000" dirty="0">
                <a:solidFill>
                  <a:srgbClr val="002060"/>
                </a:solidFill>
              </a:rPr>
              <a:t>поразительна фантазия родной </a:t>
            </a:r>
            <a:r>
              <a:rPr lang="ru-RU" sz="2000" dirty="0" smtClean="0">
                <a:solidFill>
                  <a:srgbClr val="002060"/>
                </a:solidFill>
              </a:rPr>
              <a:t>природы. </a:t>
            </a:r>
            <a:r>
              <a:rPr lang="ru-RU" sz="2000" dirty="0">
                <a:solidFill>
                  <a:srgbClr val="002060"/>
                </a:solidFill>
              </a:rPr>
              <a:t>Это тонкие лепестки цветов, чудные кроны </a:t>
            </a:r>
            <a:r>
              <a:rPr lang="ru-RU" sz="2000" dirty="0" smtClean="0">
                <a:solidFill>
                  <a:srgbClr val="002060"/>
                </a:solidFill>
              </a:rPr>
              <a:t>деревьев. Цветы </a:t>
            </a:r>
            <a:r>
              <a:rPr lang="ru-RU" sz="2000" dirty="0">
                <a:solidFill>
                  <a:srgbClr val="002060"/>
                </a:solidFill>
              </a:rPr>
              <a:t>из </a:t>
            </a:r>
            <a:r>
              <a:rPr lang="ru-RU" sz="2000" b="1" dirty="0">
                <a:solidFill>
                  <a:srgbClr val="002060"/>
                </a:solidFill>
              </a:rPr>
              <a:t>бисера</a:t>
            </a:r>
            <a:r>
              <a:rPr lang="ru-RU" sz="2000" dirty="0">
                <a:solidFill>
                  <a:srgbClr val="002060"/>
                </a:solidFill>
              </a:rPr>
              <a:t> и </a:t>
            </a:r>
            <a:r>
              <a:rPr lang="ru-RU" sz="2000" dirty="0" smtClean="0">
                <a:solidFill>
                  <a:srgbClr val="002060"/>
                </a:solidFill>
              </a:rPr>
              <a:t>разные насекомые позволяют </a:t>
            </a:r>
            <a:r>
              <a:rPr lang="ru-RU" sz="2000" dirty="0">
                <a:solidFill>
                  <a:srgbClr val="002060"/>
                </a:solidFill>
              </a:rPr>
              <a:t>осуществить это желание. Работы радуют всех окружающих, служат украшением интерьера, порождают желание узнать, как появилось в нашей жизни чудо-</a:t>
            </a:r>
            <a:r>
              <a:rPr lang="ru-RU" sz="2000" b="1" dirty="0">
                <a:solidFill>
                  <a:srgbClr val="002060"/>
                </a:solidFill>
              </a:rPr>
              <a:t>бисер</a:t>
            </a:r>
            <a:r>
              <a:rPr lang="ru-RU" sz="2000" dirty="0">
                <a:solidFill>
                  <a:srgbClr val="002060"/>
                </a:solidFill>
              </a:rPr>
              <a:t> и как </a:t>
            </a:r>
            <a:r>
              <a:rPr lang="ru-RU" sz="2000" dirty="0" smtClean="0">
                <a:solidFill>
                  <a:srgbClr val="002060"/>
                </a:solidFill>
              </a:rPr>
              <a:t>влияет занятие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b="1" dirty="0" err="1">
                <a:solidFill>
                  <a:srgbClr val="002060"/>
                </a:solidFill>
              </a:rPr>
              <a:t>бисероплетением</a:t>
            </a:r>
            <a:r>
              <a:rPr lang="ru-RU" sz="2000" dirty="0">
                <a:solidFill>
                  <a:srgbClr val="002060"/>
                </a:solidFill>
              </a:rPr>
              <a:t> на правильное формирование личности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на развитие умственных способностей, творческого мышления и интеллекта.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www.beesona.ru/upload/413/073f0314fa816ae4ec325b4df60d82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5" y="5324168"/>
            <a:ext cx="569087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8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Цель творческого проекта – оценить свои возможности творческой деятельности, освоить технику плетения и обучить детей дошкольного возраста.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Тип проекта: </a:t>
            </a:r>
            <a:r>
              <a:rPr lang="ru-RU" sz="2000" b="1" i="1" dirty="0" smtClean="0">
                <a:solidFill>
                  <a:srgbClr val="002060"/>
                </a:solidFill>
              </a:rPr>
              <a:t>творческий (художественно-эстетическое).</a:t>
            </a: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Сроки реализации проекта: 1 ноября 2017 – 1 мая 2018 г.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Участники проекта: дети старшей группы « Сказка », педагог.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Предмет исследования: бисер и бусины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Цель проекта: пробудить интерес к бисерному промыслу, привлечь интерес к </a:t>
            </a:r>
            <a:r>
              <a:rPr lang="ru-RU" sz="2000" dirty="0" err="1" smtClean="0">
                <a:solidFill>
                  <a:srgbClr val="002060"/>
                </a:solidFill>
              </a:rPr>
              <a:t>бисероплетению</a:t>
            </a:r>
            <a:r>
              <a:rPr lang="ru-RU" sz="2000" dirty="0" smtClean="0">
                <a:solidFill>
                  <a:srgbClr val="002060"/>
                </a:solidFill>
              </a:rPr>
              <a:t>. Назвать и показать основные особенности этой техники. Расширять кругозор, любознательность детей. Изучить историю появления бисера и </a:t>
            </a:r>
            <a:r>
              <a:rPr lang="ru-RU" sz="2000" dirty="0" err="1" smtClean="0">
                <a:solidFill>
                  <a:srgbClr val="002060"/>
                </a:solidFill>
              </a:rPr>
              <a:t>бисероплетения</a:t>
            </a:r>
            <a:r>
              <a:rPr lang="ru-RU" sz="2000" dirty="0" smtClean="0">
                <a:solidFill>
                  <a:srgbClr val="002060"/>
                </a:solidFill>
              </a:rPr>
              <a:t>, освоить основные технологи </a:t>
            </a:r>
            <a:r>
              <a:rPr lang="ru-RU" sz="2000" dirty="0" err="1" smtClean="0">
                <a:solidFill>
                  <a:srgbClr val="002060"/>
                </a:solidFill>
              </a:rPr>
              <a:t>бисероплетения</a:t>
            </a:r>
            <a:r>
              <a:rPr lang="ru-RU" sz="2000" dirty="0" smtClean="0">
                <a:solidFill>
                  <a:srgbClr val="002060"/>
                </a:solidFill>
              </a:rPr>
              <a:t>, прорекламировать свое хобби – занятие </a:t>
            </a:r>
            <a:r>
              <a:rPr lang="ru-RU" sz="2000" dirty="0" err="1" smtClean="0">
                <a:solidFill>
                  <a:srgbClr val="002060"/>
                </a:solidFill>
              </a:rPr>
              <a:t>бисероплетением</a:t>
            </a:r>
            <a:r>
              <a:rPr lang="ru-RU" sz="2000" dirty="0" smtClean="0">
                <a:solidFill>
                  <a:srgbClr val="002060"/>
                </a:solidFill>
              </a:rPr>
              <a:t>, сплести из бисера изделие.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www.beesona.ru/upload/413/073f0314fa816ae4ec325b4df60d82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01" y="5014452"/>
            <a:ext cx="5690870" cy="83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Задачи творческого проекта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514" y="2014195"/>
            <a:ext cx="9693545" cy="47299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Изучить методическую, познавательную и художественную литературу по теме проекта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Освоить основные технологии </a:t>
            </a:r>
            <a:r>
              <a:rPr lang="ru-RU" dirty="0" err="1" smtClean="0">
                <a:solidFill>
                  <a:srgbClr val="002060"/>
                </a:solidFill>
              </a:rPr>
              <a:t>бисероплетения</a:t>
            </a:r>
            <a:r>
              <a:rPr lang="ru-RU" dirty="0" smtClean="0">
                <a:solidFill>
                  <a:srgbClr val="002060"/>
                </a:solidFill>
              </a:rPr>
              <a:t>: петельное, продольное, поперечное, круговое, угловое низание.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Рассказать о своем увлечении и работах из бисера, сделав презентацию работы. Познакомить детей с приемами </a:t>
            </a:r>
            <a:r>
              <a:rPr lang="ru-RU" dirty="0" err="1" smtClean="0">
                <a:solidFill>
                  <a:srgbClr val="002060"/>
                </a:solidFill>
              </a:rPr>
              <a:t>бисероплетения</a:t>
            </a:r>
            <a:r>
              <a:rPr lang="ru-RU" dirty="0" smtClean="0">
                <a:solidFill>
                  <a:srgbClr val="002060"/>
                </a:solidFill>
              </a:rPr>
              <a:t>, используемые для изготовления цветов: параллельное и петельное. Комбинирование приемов.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Необходимые материалы: бисер разного диаметра и разной формы, разного цвета, ножницы, щипчики, металлическая проволока.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www.beesona.ru/upload/413/073f0314fa816ae4ec325b4df60d82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5" y="4822723"/>
            <a:ext cx="5690870" cy="87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6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72390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Этапы проекта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09700"/>
            <a:ext cx="10058400" cy="50673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Первый этап:</a:t>
            </a:r>
            <a:r>
              <a:rPr lang="ru-RU" dirty="0" smtClean="0">
                <a:solidFill>
                  <a:srgbClr val="002060"/>
                </a:solidFill>
              </a:rPr>
              <a:t> подготовительный.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Определение направленности проекта, целей и задач;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Подобрать методическую, познавательную и художественную литературу по теме проекта.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Знакомство детей с бисером, с историей возникновения </a:t>
            </a:r>
            <a:r>
              <a:rPr lang="ru-RU" dirty="0" err="1" smtClean="0">
                <a:solidFill>
                  <a:srgbClr val="002060"/>
                </a:solidFill>
              </a:rPr>
              <a:t>бисероплетения</a:t>
            </a:r>
            <a:r>
              <a:rPr lang="ru-RU" dirty="0" smtClean="0">
                <a:solidFill>
                  <a:srgbClr val="002060"/>
                </a:solidFill>
              </a:rPr>
              <a:t> показ готовых изделий из бисера, рассказ, что это такое и как это можно сделать своими руками, показ эскиз работ, выполненные в данной технике.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Второй этап: </a:t>
            </a:r>
            <a:r>
              <a:rPr lang="ru-RU" dirty="0" smtClean="0">
                <a:solidFill>
                  <a:srgbClr val="002060"/>
                </a:solidFill>
              </a:rPr>
              <a:t>основной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Совместная деятельность педагогов и детей вне занятий.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Проведений дидактических игр – с бисером.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Освоить основные технологии </a:t>
            </a:r>
            <a:r>
              <a:rPr lang="ru-RU" dirty="0" err="1" smtClean="0">
                <a:solidFill>
                  <a:srgbClr val="002060"/>
                </a:solidFill>
              </a:rPr>
              <a:t>бисероплетения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www.beesona.ru/upload/413/073f0314fa816ae4ec325b4df60d82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5" y="5147187"/>
            <a:ext cx="5690870" cy="77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Третий этап: заключительный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84300"/>
            <a:ext cx="10058400" cy="547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ходе творческой работы:</a:t>
            </a:r>
          </a:p>
          <a:p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зучение истории появления бисера и распространения его производства в мире.</a:t>
            </a:r>
          </a:p>
          <a:p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собое внимание уделить знакомству с традициями и технологиями </a:t>
            </a:r>
            <a:r>
              <a:rPr lang="ru-RU" dirty="0" err="1" smtClean="0">
                <a:solidFill>
                  <a:srgbClr val="002060"/>
                </a:solidFill>
              </a:rPr>
              <a:t>бисероплетения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Информационный (рассматривание, наблюдение, показ педагога)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Исследовательский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Практический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Четвертый этап: презентационный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Оформление презентации по итогам проекта «Волшебные бусины и бисер».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www.beesona.ru/upload/413/073f0314fa816ae4ec325b4df60d82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49" y="5014452"/>
            <a:ext cx="5690870" cy="88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304800"/>
            <a:ext cx="10058400" cy="93406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33A8FF"/>
                </a:solidFill>
              </a:rPr>
              <a:t>Творческая мастерская</a:t>
            </a:r>
            <a:endParaRPr lang="ru-RU" sz="4000" b="1" i="1" dirty="0">
              <a:solidFill>
                <a:srgbClr val="33A8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238865"/>
            <a:ext cx="10058400" cy="479617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Для успешной работы по </a:t>
            </a:r>
            <a:r>
              <a:rPr lang="ru-RU" sz="2000" dirty="0" smtClean="0">
                <a:solidFill>
                  <a:srgbClr val="002060"/>
                </a:solidFill>
              </a:rPr>
              <a:t>данному проекту в </a:t>
            </a:r>
            <a:r>
              <a:rPr lang="ru-RU" sz="2000" dirty="0">
                <a:solidFill>
                  <a:srgbClr val="002060"/>
                </a:solidFill>
              </a:rPr>
              <a:t>мастерской созданы необходимые условия. В центре детского творчества, который находится в нашей группе, представлены следующие материалы для </a:t>
            </a:r>
            <a:r>
              <a:rPr lang="ru-RU" sz="2000" dirty="0" smtClean="0">
                <a:solidFill>
                  <a:srgbClr val="002060"/>
                </a:solidFill>
              </a:rPr>
              <a:t>работ из бисера.</a:t>
            </a:r>
          </a:p>
          <a:p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" y="2535941"/>
            <a:ext cx="4687551" cy="275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https://www.beesona.ru/upload/413/073f0314fa816ae4ec325b4df60d82a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4" y="5294671"/>
            <a:ext cx="5690870" cy="8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3" y="2418735"/>
            <a:ext cx="4746501" cy="275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3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9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b="1" i="1" dirty="0" smtClean="0">
                <a:solidFill>
                  <a:srgbClr val="FF0000"/>
                </a:solidFill>
              </a:rPr>
              <a:t>Подарок ко дню Матери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9" y="1657064"/>
            <a:ext cx="3943797" cy="2602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25" y="1657065"/>
            <a:ext cx="4261675" cy="260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11" y="2655231"/>
            <a:ext cx="3642851" cy="23699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https://www.beesona.ru/upload/413/073f0314fa816ae4ec325b4df60d82a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92" y="5257281"/>
            <a:ext cx="5690870" cy="96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8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573</TotalTime>
  <Words>456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 Black</vt:lpstr>
      <vt:lpstr>Garamond</vt:lpstr>
      <vt:lpstr>Савон</vt:lpstr>
      <vt:lpstr> творческий проект « волшебные бусины и бисер»</vt:lpstr>
      <vt:lpstr>« Человек не может по-настоящему усовершенствоваться, если не помогает усовершенствоваться другим. Творите сами. Как нет детей без воображения, так нет и педагога без творческих порывов ».                                                                                                                          Чарльз Диккенс                                                                                                 </vt:lpstr>
      <vt:lpstr>Проект « Волшебные бусины и бисер»</vt:lpstr>
      <vt:lpstr>Цель творческого проекта – оценить свои возможности творческой деятельности, освоить технику плетения и обучить детей дошкольного возраста. Тип проекта: творческий (художественно-эстетическое). </vt:lpstr>
      <vt:lpstr>Задачи творческого проекта</vt:lpstr>
      <vt:lpstr>Этапы проекта </vt:lpstr>
      <vt:lpstr>Третий этап: заключительный </vt:lpstr>
      <vt:lpstr>Творческая мастерская</vt:lpstr>
      <vt:lpstr>          Подарок ко дню Матери</vt:lpstr>
      <vt:lpstr>            Творческий процесс</vt:lpstr>
      <vt:lpstr>КОЛЛЕКТИВНАЯ РАБОТА ДЕТЕЙ « ПАУТИНКА»</vt:lpstr>
      <vt:lpstr>      «Мастер – класс» для педагогов</vt:lpstr>
      <vt:lpstr>       КОЛЛЕКТИВНАЯ РАБОТА ПЕДАГОГОВ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бисер и бусины</dc:title>
  <dc:creator>ASUS</dc:creator>
  <cp:lastModifiedBy>ASUS</cp:lastModifiedBy>
  <cp:revision>36</cp:revision>
  <dcterms:created xsi:type="dcterms:W3CDTF">2018-01-16T05:21:59Z</dcterms:created>
  <dcterms:modified xsi:type="dcterms:W3CDTF">2018-01-17T05:47:36Z</dcterms:modified>
</cp:coreProperties>
</file>